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103E8-5D71-4911-9E21-9AE7822AC24E}" v="26" dt="2024-02-12T04:25:26.469"/>
    <p1510:client id="{F47E101C-2290-4996-993F-088388B37D9E}" v="154" dt="2024-02-12T04:40:41.5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 Proot" userId="0f4dfeeca5b44b8c" providerId="LiveId" clId="{D6D4A231-BC22-4302-9FC8-AF7FF027BA70}"/>
    <pc:docChg chg="custSel addSld modSld">
      <pc:chgData name="Pascal Proot" userId="0f4dfeeca5b44b8c" providerId="LiveId" clId="{D6D4A231-BC22-4302-9FC8-AF7FF027BA70}" dt="2024-02-09T13:17:21.892" v="232"/>
      <pc:docMkLst>
        <pc:docMk/>
      </pc:docMkLst>
      <pc:sldChg chg="addSp delSp mod modNotesTx">
        <pc:chgData name="Pascal Proot" userId="0f4dfeeca5b44b8c" providerId="LiveId" clId="{D6D4A231-BC22-4302-9FC8-AF7FF027BA70}" dt="2024-02-09T13:16:26.768" v="230" actId="478"/>
        <pc:sldMkLst>
          <pc:docMk/>
          <pc:sldMk cId="4114968822" sldId="257"/>
        </pc:sldMkLst>
        <pc:picChg chg="add del">
          <ac:chgData name="Pascal Proot" userId="0f4dfeeca5b44b8c" providerId="LiveId" clId="{D6D4A231-BC22-4302-9FC8-AF7FF027BA70}" dt="2024-02-09T13:16:26.768" v="230" actId="478"/>
          <ac:picMkLst>
            <pc:docMk/>
            <pc:sldMk cId="4114968822" sldId="257"/>
            <ac:picMk id="4" creationId="{1C09AA73-A8CA-C5B9-5D50-056510A22AD5}"/>
          </ac:picMkLst>
        </pc:picChg>
      </pc:sldChg>
      <pc:sldChg chg="modNotesTx">
        <pc:chgData name="Pascal Proot" userId="0f4dfeeca5b44b8c" providerId="LiveId" clId="{D6D4A231-BC22-4302-9FC8-AF7FF027BA70}" dt="2024-02-09T13:17:21.892" v="232"/>
        <pc:sldMkLst>
          <pc:docMk/>
          <pc:sldMk cId="4179228397" sldId="258"/>
        </pc:sldMkLst>
      </pc:sldChg>
      <pc:sldChg chg="addSp delSp modSp new mod modClrScheme chgLayout modNotesTx">
        <pc:chgData name="Pascal Proot" userId="0f4dfeeca5b44b8c" providerId="LiveId" clId="{D6D4A231-BC22-4302-9FC8-AF7FF027BA70}" dt="2024-02-09T13:17:19.653" v="231"/>
        <pc:sldMkLst>
          <pc:docMk/>
          <pc:sldMk cId="2393255294" sldId="292"/>
        </pc:sldMkLst>
        <pc:spChg chg="del">
          <ac:chgData name="Pascal Proot" userId="0f4dfeeca5b44b8c" providerId="LiveId" clId="{D6D4A231-BC22-4302-9FC8-AF7FF027BA70}" dt="2024-02-09T13:13:16.588" v="1" actId="700"/>
          <ac:spMkLst>
            <pc:docMk/>
            <pc:sldMk cId="2393255294" sldId="292"/>
            <ac:spMk id="2" creationId="{A593FF4C-51C1-7A1C-6F3F-887210354578}"/>
          </ac:spMkLst>
        </pc:spChg>
        <pc:spChg chg="del">
          <ac:chgData name="Pascal Proot" userId="0f4dfeeca5b44b8c" providerId="LiveId" clId="{D6D4A231-BC22-4302-9FC8-AF7FF027BA70}" dt="2024-02-09T13:13:16.588" v="1" actId="700"/>
          <ac:spMkLst>
            <pc:docMk/>
            <pc:sldMk cId="2393255294" sldId="292"/>
            <ac:spMk id="3" creationId="{12B39249-1064-2D38-653C-92BF0F7E0B11}"/>
          </ac:spMkLst>
        </pc:spChg>
        <pc:spChg chg="add mod ord">
          <ac:chgData name="Pascal Proot" userId="0f4dfeeca5b44b8c" providerId="LiveId" clId="{D6D4A231-BC22-4302-9FC8-AF7FF027BA70}" dt="2024-02-09T13:13:41.298" v="22" actId="20577"/>
          <ac:spMkLst>
            <pc:docMk/>
            <pc:sldMk cId="2393255294" sldId="292"/>
            <ac:spMk id="6" creationId="{7B516B90-92C5-A514-A9EB-B9D94342E8F2}"/>
          </ac:spMkLst>
        </pc:spChg>
        <pc:picChg chg="add mod">
          <ac:chgData name="Pascal Proot" userId="0f4dfeeca5b44b8c" providerId="LiveId" clId="{D6D4A231-BC22-4302-9FC8-AF7FF027BA70}" dt="2024-02-09T13:13:53.269" v="25" actId="14100"/>
          <ac:picMkLst>
            <pc:docMk/>
            <pc:sldMk cId="2393255294" sldId="292"/>
            <ac:picMk id="5" creationId="{90F74265-9F00-581B-6D9A-41FADF6C4202}"/>
          </ac:picMkLst>
        </pc:picChg>
      </pc:sldChg>
    </pc:docChg>
  </pc:docChgLst>
  <pc:docChgLst>
    <pc:chgData name="Pascal Proot" userId="0f4dfeeca5b44b8c" providerId="Windows Live" clId="Web-{CD8103E8-5D71-4911-9E21-9AE7822AC24E}"/>
    <pc:docChg chg="modSld">
      <pc:chgData name="Pascal Proot" userId="0f4dfeeca5b44b8c" providerId="Windows Live" clId="Web-{CD8103E8-5D71-4911-9E21-9AE7822AC24E}" dt="2024-02-12T04:25:26.469" v="117" actId="20577"/>
      <pc:docMkLst>
        <pc:docMk/>
      </pc:docMkLst>
      <pc:sldChg chg="modSp">
        <pc:chgData name="Pascal Proot" userId="0f4dfeeca5b44b8c" providerId="Windows Live" clId="Web-{CD8103E8-5D71-4911-9E21-9AE7822AC24E}" dt="2024-02-12T04:25:26.469" v="117" actId="20577"/>
        <pc:sldMkLst>
          <pc:docMk/>
          <pc:sldMk cId="4465762" sldId="279"/>
        </pc:sldMkLst>
        <pc:spChg chg="mod">
          <ac:chgData name="Pascal Proot" userId="0f4dfeeca5b44b8c" providerId="Windows Live" clId="Web-{CD8103E8-5D71-4911-9E21-9AE7822AC24E}" dt="2024-02-12T04:25:26.469" v="117" actId="20577"/>
          <ac:spMkLst>
            <pc:docMk/>
            <pc:sldMk cId="4465762" sldId="279"/>
            <ac:spMk id="2" creationId="{62457E55-FFC4-219F-7C32-1951CB2D1E2C}"/>
          </ac:spMkLst>
        </pc:spChg>
      </pc:sldChg>
      <pc:sldChg chg="delSp modSp modNotes">
        <pc:chgData name="Pascal Proot" userId="0f4dfeeca5b44b8c" providerId="Windows Live" clId="Web-{CD8103E8-5D71-4911-9E21-9AE7822AC24E}" dt="2024-02-12T04:24:07.357" v="115" actId="14100"/>
        <pc:sldMkLst>
          <pc:docMk/>
          <pc:sldMk cId="2865544238" sldId="283"/>
        </pc:sldMkLst>
        <pc:spChg chg="mod">
          <ac:chgData name="Pascal Proot" userId="0f4dfeeca5b44b8c" providerId="Windows Live" clId="Web-{CD8103E8-5D71-4911-9E21-9AE7822AC24E}" dt="2024-02-12T04:22:53.057" v="18" actId="20577"/>
          <ac:spMkLst>
            <pc:docMk/>
            <pc:sldMk cId="2865544238" sldId="283"/>
            <ac:spMk id="2" creationId="{23F74583-D9CC-8602-F1A0-95203111AB42}"/>
          </ac:spMkLst>
        </pc:spChg>
        <pc:picChg chg="mod">
          <ac:chgData name="Pascal Proot" userId="0f4dfeeca5b44b8c" providerId="Windows Live" clId="Web-{CD8103E8-5D71-4911-9E21-9AE7822AC24E}" dt="2024-02-12T04:24:07.357" v="115" actId="14100"/>
          <ac:picMkLst>
            <pc:docMk/>
            <pc:sldMk cId="2865544238" sldId="283"/>
            <ac:picMk id="4" creationId="{E6E299AF-2F0A-46AC-5FD7-B78705734DE1}"/>
          </ac:picMkLst>
        </pc:picChg>
        <pc:picChg chg="del">
          <ac:chgData name="Pascal Proot" userId="0f4dfeeca5b44b8c" providerId="Windows Live" clId="Web-{CD8103E8-5D71-4911-9E21-9AE7822AC24E}" dt="2024-02-12T04:23:55.435" v="113"/>
          <ac:picMkLst>
            <pc:docMk/>
            <pc:sldMk cId="2865544238" sldId="283"/>
            <ac:picMk id="6" creationId="{2409C392-A2AC-6748-37E1-C59A6BBE8D18}"/>
          </ac:picMkLst>
        </pc:picChg>
      </pc:sldChg>
    </pc:docChg>
  </pc:docChgLst>
  <pc:docChgLst>
    <pc:chgData name="Pascal Proot" userId="0f4dfeeca5b44b8c" providerId="Windows Live" clId="Web-{F47E101C-2290-4996-993F-088388B37D9E}"/>
    <pc:docChg chg="modSld">
      <pc:chgData name="Pascal Proot" userId="0f4dfeeca5b44b8c" providerId="Windows Live" clId="Web-{F47E101C-2290-4996-993F-088388B37D9E}" dt="2024-02-12T04:40:41.590" v="150" actId="20577"/>
      <pc:docMkLst>
        <pc:docMk/>
      </pc:docMkLst>
      <pc:sldChg chg="modSp">
        <pc:chgData name="Pascal Proot" userId="0f4dfeeca5b44b8c" providerId="Windows Live" clId="Web-{F47E101C-2290-4996-993F-088388B37D9E}" dt="2024-02-12T04:33:49.658" v="14" actId="20577"/>
        <pc:sldMkLst>
          <pc:docMk/>
          <pc:sldMk cId="4201742420" sldId="281"/>
        </pc:sldMkLst>
        <pc:spChg chg="mod">
          <ac:chgData name="Pascal Proot" userId="0f4dfeeca5b44b8c" providerId="Windows Live" clId="Web-{F47E101C-2290-4996-993F-088388B37D9E}" dt="2024-02-12T04:33:49.658" v="14" actId="20577"/>
          <ac:spMkLst>
            <pc:docMk/>
            <pc:sldMk cId="4201742420" sldId="281"/>
            <ac:spMk id="2" creationId="{67DFFEB4-5E5A-B887-01A9-14E15AF7BF3B}"/>
          </ac:spMkLst>
        </pc:spChg>
      </pc:sldChg>
      <pc:sldChg chg="modSp">
        <pc:chgData name="Pascal Proot" userId="0f4dfeeca5b44b8c" providerId="Windows Live" clId="Web-{F47E101C-2290-4996-993F-088388B37D9E}" dt="2024-02-12T04:34:29.596" v="41" actId="20577"/>
        <pc:sldMkLst>
          <pc:docMk/>
          <pc:sldMk cId="2608564449" sldId="282"/>
        </pc:sldMkLst>
        <pc:spChg chg="mod">
          <ac:chgData name="Pascal Proot" userId="0f4dfeeca5b44b8c" providerId="Windows Live" clId="Web-{F47E101C-2290-4996-993F-088388B37D9E}" dt="2024-02-12T04:34:29.596" v="41" actId="20577"/>
          <ac:spMkLst>
            <pc:docMk/>
            <pc:sldMk cId="2608564449" sldId="282"/>
            <ac:spMk id="2" creationId="{A810866E-19C0-4D42-C5D2-E241F4C5ED1D}"/>
          </ac:spMkLst>
        </pc:spChg>
      </pc:sldChg>
      <pc:sldChg chg="modSp">
        <pc:chgData name="Pascal Proot" userId="0f4dfeeca5b44b8c" providerId="Windows Live" clId="Web-{F47E101C-2290-4996-993F-088388B37D9E}" dt="2024-02-12T04:36:55.444" v="73" actId="20577"/>
        <pc:sldMkLst>
          <pc:docMk/>
          <pc:sldMk cId="3263602559" sldId="285"/>
        </pc:sldMkLst>
        <pc:spChg chg="mod">
          <ac:chgData name="Pascal Proot" userId="0f4dfeeca5b44b8c" providerId="Windows Live" clId="Web-{F47E101C-2290-4996-993F-088388B37D9E}" dt="2024-02-12T04:36:55.444" v="73" actId="20577"/>
          <ac:spMkLst>
            <pc:docMk/>
            <pc:sldMk cId="3263602559" sldId="285"/>
            <ac:spMk id="2" creationId="{D7EC0B86-B59F-953F-977E-5BED9170CBA0}"/>
          </ac:spMkLst>
        </pc:spChg>
      </pc:sldChg>
      <pc:sldChg chg="modSp">
        <pc:chgData name="Pascal Proot" userId="0f4dfeeca5b44b8c" providerId="Windows Live" clId="Web-{F47E101C-2290-4996-993F-088388B37D9E}" dt="2024-02-12T04:37:32.773" v="90" actId="20577"/>
        <pc:sldMkLst>
          <pc:docMk/>
          <pc:sldMk cId="3192564782" sldId="286"/>
        </pc:sldMkLst>
        <pc:spChg chg="mod">
          <ac:chgData name="Pascal Proot" userId="0f4dfeeca5b44b8c" providerId="Windows Live" clId="Web-{F47E101C-2290-4996-993F-088388B37D9E}" dt="2024-02-12T04:37:32.773" v="90" actId="20577"/>
          <ac:spMkLst>
            <pc:docMk/>
            <pc:sldMk cId="3192564782" sldId="286"/>
            <ac:spMk id="2" creationId="{0E4D38EA-DFD1-90BD-27C7-A732E1004047}"/>
          </ac:spMkLst>
        </pc:spChg>
      </pc:sldChg>
      <pc:sldChg chg="modSp">
        <pc:chgData name="Pascal Proot" userId="0f4dfeeca5b44b8c" providerId="Windows Live" clId="Web-{F47E101C-2290-4996-993F-088388B37D9E}" dt="2024-02-12T04:38:18.586" v="106" actId="20577"/>
        <pc:sldMkLst>
          <pc:docMk/>
          <pc:sldMk cId="2853352574" sldId="287"/>
        </pc:sldMkLst>
        <pc:spChg chg="mod">
          <ac:chgData name="Pascal Proot" userId="0f4dfeeca5b44b8c" providerId="Windows Live" clId="Web-{F47E101C-2290-4996-993F-088388B37D9E}" dt="2024-02-12T04:38:18.586" v="106" actId="20577"/>
          <ac:spMkLst>
            <pc:docMk/>
            <pc:sldMk cId="2853352574" sldId="287"/>
            <ac:spMk id="2" creationId="{6EB47939-1B09-0428-CAE7-86B155416BBA}"/>
          </ac:spMkLst>
        </pc:spChg>
      </pc:sldChg>
      <pc:sldChg chg="modSp">
        <pc:chgData name="Pascal Proot" userId="0f4dfeeca5b44b8c" providerId="Windows Live" clId="Web-{F47E101C-2290-4996-993F-088388B37D9E}" dt="2024-02-12T04:40:21.371" v="134" actId="20577"/>
        <pc:sldMkLst>
          <pc:docMk/>
          <pc:sldMk cId="3401822934" sldId="288"/>
        </pc:sldMkLst>
        <pc:spChg chg="mod">
          <ac:chgData name="Pascal Proot" userId="0f4dfeeca5b44b8c" providerId="Windows Live" clId="Web-{F47E101C-2290-4996-993F-088388B37D9E}" dt="2024-02-12T04:40:21.371" v="134" actId="20577"/>
          <ac:spMkLst>
            <pc:docMk/>
            <pc:sldMk cId="3401822934" sldId="288"/>
            <ac:spMk id="2" creationId="{7DF469BC-AAB6-109E-DDDE-47C0D219DEC9}"/>
          </ac:spMkLst>
        </pc:spChg>
      </pc:sldChg>
      <pc:sldChg chg="modSp">
        <pc:chgData name="Pascal Proot" userId="0f4dfeeca5b44b8c" providerId="Windows Live" clId="Web-{F47E101C-2290-4996-993F-088388B37D9E}" dt="2024-02-12T04:40:41.590" v="150" actId="20577"/>
        <pc:sldMkLst>
          <pc:docMk/>
          <pc:sldMk cId="1712398805" sldId="289"/>
        </pc:sldMkLst>
        <pc:spChg chg="mod">
          <ac:chgData name="Pascal Proot" userId="0f4dfeeca5b44b8c" providerId="Windows Live" clId="Web-{F47E101C-2290-4996-993F-088388B37D9E}" dt="2024-02-12T04:40:41.590" v="150" actId="20577"/>
          <ac:spMkLst>
            <pc:docMk/>
            <pc:sldMk cId="1712398805" sldId="289"/>
            <ac:spMk id="2" creationId="{BFA7222E-56CF-99A0-DD12-EEF723EAAAD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2111-058D-4CB9-8142-559A93310E26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8E849-EA17-498F-97CB-B5D2A9A06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/>
              <a:t>The list </a:t>
            </a:r>
            <a:r>
              <a:rPr lang="nl-BE" err="1"/>
              <a:t>given</a:t>
            </a:r>
            <a:r>
              <a:rPr lang="nl-BE"/>
              <a:t> below does </a:t>
            </a:r>
            <a:r>
              <a:rPr lang="nl-BE" err="1"/>
              <a:t>not</a:t>
            </a:r>
            <a:r>
              <a:rPr lang="nl-BE"/>
              <a:t> </a:t>
            </a:r>
            <a:r>
              <a:rPr lang="nl-BE" err="1"/>
              <a:t>include</a:t>
            </a:r>
            <a:r>
              <a:rPr lang="nl-BE"/>
              <a:t> </a:t>
            </a:r>
            <a:r>
              <a:rPr lang="nl-BE" err="1"/>
              <a:t>all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muscles</a:t>
            </a:r>
            <a:r>
              <a:rPr lang="nl-BE"/>
              <a:t> </a:t>
            </a:r>
            <a:r>
              <a:rPr lang="nl-BE" err="1"/>
              <a:t>innervated</a:t>
            </a:r>
            <a:r>
              <a:rPr lang="nl-BE"/>
              <a:t> </a:t>
            </a:r>
            <a:r>
              <a:rPr lang="nl-BE" err="1"/>
              <a:t>by</a:t>
            </a:r>
            <a:r>
              <a:rPr lang="nl-BE"/>
              <a:t> these </a:t>
            </a:r>
            <a:r>
              <a:rPr lang="nl-BE" err="1"/>
              <a:t>nerves</a:t>
            </a:r>
            <a:r>
              <a:rPr lang="nl-BE"/>
              <a:t>, but </a:t>
            </a:r>
            <a:r>
              <a:rPr lang="nl-BE" err="1"/>
              <a:t>only</a:t>
            </a:r>
            <a:r>
              <a:rPr lang="nl-BE"/>
              <a:t> </a:t>
            </a:r>
            <a:r>
              <a:rPr lang="nl-BE" err="1"/>
              <a:t>those</a:t>
            </a:r>
            <a:r>
              <a:rPr lang="nl-BE"/>
              <a:t> more </a:t>
            </a:r>
            <a:r>
              <a:rPr lang="nl-BE" err="1"/>
              <a:t>commonly</a:t>
            </a:r>
            <a:r>
              <a:rPr lang="nl-BE"/>
              <a:t> </a:t>
            </a:r>
            <a:r>
              <a:rPr lang="nl-BE" err="1"/>
              <a:t>tested</a:t>
            </a:r>
            <a:r>
              <a:rPr lang="nl-BE"/>
              <a:t>, </a:t>
            </a:r>
            <a:r>
              <a:rPr lang="nl-BE" err="1"/>
              <a:t>either</a:t>
            </a:r>
            <a:r>
              <a:rPr lang="nl-BE"/>
              <a:t> </a:t>
            </a:r>
            <a:r>
              <a:rPr lang="nl-BE" err="1"/>
              <a:t>clinically</a:t>
            </a:r>
            <a:r>
              <a:rPr lang="nl-BE"/>
              <a:t> or </a:t>
            </a:r>
            <a:r>
              <a:rPr lang="nl-BE" err="1"/>
              <a:t>electrically</a:t>
            </a:r>
            <a:r>
              <a:rPr lang="nl-BE"/>
              <a:t>, </a:t>
            </a:r>
            <a:r>
              <a:rPr lang="nl-BE" err="1"/>
              <a:t>and</a:t>
            </a:r>
            <a:r>
              <a:rPr lang="nl-BE"/>
              <a:t> shows </a:t>
            </a:r>
            <a:r>
              <a:rPr lang="nl-BE" err="1"/>
              <a:t>the</a:t>
            </a:r>
            <a:r>
              <a:rPr lang="nl-BE"/>
              <a:t> order of </a:t>
            </a:r>
            <a:r>
              <a:rPr lang="nl-BE" err="1"/>
              <a:t>innervation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94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err="1"/>
              <a:t>Patient</a:t>
            </a:r>
            <a:r>
              <a:rPr lang="nl-BE"/>
              <a:t> is </a:t>
            </a:r>
            <a:r>
              <a:rPr lang="nl-BE" err="1"/>
              <a:t>inverting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foot</a:t>
            </a:r>
            <a:r>
              <a:rPr lang="nl-BE"/>
              <a:t>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resistance</a:t>
            </a:r>
            <a:r>
              <a:rPr lang="nl-BE"/>
              <a:t>. Arrow;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tendon</a:t>
            </a:r>
            <a:r>
              <a:rPr lang="nl-BE"/>
              <a:t> </a:t>
            </a:r>
            <a:r>
              <a:rPr lang="nl-BE" err="1"/>
              <a:t>can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</a:t>
            </a:r>
            <a:r>
              <a:rPr lang="nl-BE" err="1"/>
              <a:t>seen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felt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34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err="1"/>
              <a:t>Patient</a:t>
            </a:r>
            <a:r>
              <a:rPr lang="nl-BE"/>
              <a:t> is </a:t>
            </a:r>
            <a:r>
              <a:rPr lang="nl-BE" err="1"/>
              <a:t>cupping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sole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foot</a:t>
            </a:r>
            <a:r>
              <a:rPr lang="nl-BE"/>
              <a:t>, </a:t>
            </a:r>
            <a:r>
              <a:rPr lang="nl-BE" err="1"/>
              <a:t>the</a:t>
            </a:r>
            <a:r>
              <a:rPr lang="nl-BE"/>
              <a:t> small </a:t>
            </a:r>
            <a:r>
              <a:rPr lang="nl-BE" err="1"/>
              <a:t>muscles</a:t>
            </a:r>
            <a:r>
              <a:rPr lang="nl-BE"/>
              <a:t> </a:t>
            </a:r>
            <a:r>
              <a:rPr lang="nl-BE" err="1"/>
              <a:t>can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</a:t>
            </a:r>
            <a:r>
              <a:rPr lang="nl-BE" err="1"/>
              <a:t>felt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sometimes</a:t>
            </a:r>
            <a:r>
              <a:rPr lang="nl-BE"/>
              <a:t> </a:t>
            </a:r>
            <a:r>
              <a:rPr lang="nl-BE" err="1"/>
              <a:t>seen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33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patient</a:t>
            </a:r>
            <a:r>
              <a:rPr lang="nl-BE"/>
              <a:t> is </a:t>
            </a:r>
            <a:r>
              <a:rPr lang="nl-BE" err="1"/>
              <a:t>dorsiflexing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toes</a:t>
            </a:r>
            <a:r>
              <a:rPr lang="nl-BE"/>
              <a:t>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resistance</a:t>
            </a:r>
            <a:r>
              <a:rPr lang="nl-BE"/>
              <a:t>. The </a:t>
            </a:r>
            <a:r>
              <a:rPr lang="nl-BE" err="1"/>
              <a:t>tendons</a:t>
            </a:r>
            <a:r>
              <a:rPr lang="nl-BE"/>
              <a:t> passing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lateral</a:t>
            </a:r>
            <a:r>
              <a:rPr lang="nl-BE"/>
              <a:t> </a:t>
            </a:r>
            <a:r>
              <a:rPr lang="nl-BE" err="1"/>
              <a:t>four</a:t>
            </a:r>
            <a:r>
              <a:rPr lang="nl-BE"/>
              <a:t> </a:t>
            </a:r>
            <a:r>
              <a:rPr lang="nl-BE" err="1"/>
              <a:t>toes</a:t>
            </a:r>
            <a:r>
              <a:rPr lang="nl-BE"/>
              <a:t> </a:t>
            </a:r>
            <a:r>
              <a:rPr lang="nl-BE" err="1"/>
              <a:t>can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</a:t>
            </a:r>
            <a:r>
              <a:rPr lang="nl-BE" err="1"/>
              <a:t>seen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felt</a:t>
            </a:r>
            <a:r>
              <a:rPr lang="nl-BE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0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patient</a:t>
            </a:r>
            <a:r>
              <a:rPr lang="nl-BE"/>
              <a:t> is </a:t>
            </a:r>
            <a:r>
              <a:rPr lang="nl-BE" err="1"/>
              <a:t>dorsiflexing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proximal</a:t>
            </a:r>
            <a:r>
              <a:rPr lang="nl-BE"/>
              <a:t> </a:t>
            </a:r>
            <a:r>
              <a:rPr lang="nl-BE" err="1"/>
              <a:t>phalanges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toes</a:t>
            </a:r>
            <a:r>
              <a:rPr lang="nl-BE"/>
              <a:t>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resistance</a:t>
            </a:r>
            <a:r>
              <a:rPr lang="nl-BE"/>
              <a:t>, </a:t>
            </a:r>
            <a:r>
              <a:rPr lang="nl-BE" err="1"/>
              <a:t>arrow</a:t>
            </a:r>
            <a:r>
              <a:rPr lang="nl-BE"/>
              <a:t>: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muscle</a:t>
            </a:r>
            <a:r>
              <a:rPr lang="nl-BE"/>
              <a:t> </a:t>
            </a:r>
            <a:r>
              <a:rPr lang="nl-BE" err="1"/>
              <a:t>belly</a:t>
            </a:r>
            <a:r>
              <a:rPr lang="nl-BE"/>
              <a:t> </a:t>
            </a:r>
            <a:r>
              <a:rPr lang="nl-BE" err="1"/>
              <a:t>can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</a:t>
            </a:r>
            <a:r>
              <a:rPr lang="nl-BE" err="1"/>
              <a:t>felt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sometimes</a:t>
            </a:r>
            <a:r>
              <a:rPr lang="nl-BE"/>
              <a:t> </a:t>
            </a:r>
            <a:r>
              <a:rPr lang="nl-BE" err="1"/>
              <a:t>seen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8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err="1"/>
              <a:t>Approximate</a:t>
            </a:r>
            <a:r>
              <a:rPr lang="nl-BE"/>
              <a:t> area </a:t>
            </a:r>
            <a:r>
              <a:rPr lang="nl-BE" err="1"/>
              <a:t>within</a:t>
            </a:r>
            <a:r>
              <a:rPr lang="nl-BE"/>
              <a:t> </a:t>
            </a:r>
            <a:r>
              <a:rPr lang="nl-BE" err="1"/>
              <a:t>which</a:t>
            </a:r>
            <a:r>
              <a:rPr lang="nl-BE"/>
              <a:t> </a:t>
            </a:r>
            <a:r>
              <a:rPr lang="nl-BE" err="1"/>
              <a:t>sensory</a:t>
            </a:r>
            <a:r>
              <a:rPr lang="nl-BE"/>
              <a:t> changes </a:t>
            </a:r>
            <a:r>
              <a:rPr lang="nl-BE" err="1"/>
              <a:t>may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found in </a:t>
            </a:r>
            <a:r>
              <a:rPr lang="nl-BE" err="1"/>
              <a:t>lesions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femoral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. The </a:t>
            </a:r>
            <a:r>
              <a:rPr lang="nl-BE" err="1"/>
              <a:t>distribution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intermediate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medial</a:t>
            </a:r>
            <a:r>
              <a:rPr lang="nl-BE"/>
              <a:t> </a:t>
            </a:r>
            <a:r>
              <a:rPr lang="nl-BE" err="1"/>
              <a:t>cutaneous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thigh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saphenous</a:t>
            </a:r>
            <a:r>
              <a:rPr lang="nl-BE"/>
              <a:t> </a:t>
            </a:r>
            <a:r>
              <a:rPr lang="nl-BE" err="1"/>
              <a:t>nerve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47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Approximate area within which sensory changes may be found in lesions of the trunk of the sciatic nerve. Light touch, continuous line; pin-prick, dotted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58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err="1"/>
              <a:t>Approximate</a:t>
            </a:r>
            <a:r>
              <a:rPr lang="nl-BE"/>
              <a:t> area </a:t>
            </a:r>
            <a:r>
              <a:rPr lang="nl-BE" err="1"/>
              <a:t>within</a:t>
            </a:r>
            <a:r>
              <a:rPr lang="nl-BE"/>
              <a:t> </a:t>
            </a:r>
            <a:r>
              <a:rPr lang="nl-BE" err="1"/>
              <a:t>which</a:t>
            </a:r>
            <a:r>
              <a:rPr lang="nl-BE"/>
              <a:t> </a:t>
            </a:r>
            <a:r>
              <a:rPr lang="nl-BE" err="1"/>
              <a:t>sensory</a:t>
            </a:r>
            <a:r>
              <a:rPr lang="nl-BE"/>
              <a:t> </a:t>
            </a:r>
            <a:r>
              <a:rPr lang="nl-BE" err="1"/>
              <a:t>chages</a:t>
            </a:r>
            <a:r>
              <a:rPr lang="nl-BE"/>
              <a:t> </a:t>
            </a:r>
            <a:r>
              <a:rPr lang="nl-BE" err="1"/>
              <a:t>may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found in </a:t>
            </a:r>
            <a:r>
              <a:rPr lang="nl-BE" err="1"/>
              <a:t>lesions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common </a:t>
            </a:r>
            <a:r>
              <a:rPr lang="nl-BE" err="1"/>
              <a:t>peroneal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 </a:t>
            </a:r>
            <a:r>
              <a:rPr lang="nl-BE" err="1"/>
              <a:t>above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origine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superficial</a:t>
            </a:r>
            <a:r>
              <a:rPr lang="nl-BE"/>
              <a:t> </a:t>
            </a:r>
            <a:r>
              <a:rPr lang="nl-BE" err="1"/>
              <a:t>peroneal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. Light </a:t>
            </a:r>
            <a:r>
              <a:rPr lang="nl-BE" err="1"/>
              <a:t>touch</a:t>
            </a:r>
            <a:r>
              <a:rPr lang="nl-BE"/>
              <a:t>, </a:t>
            </a:r>
            <a:r>
              <a:rPr lang="nl-BE" err="1"/>
              <a:t>continuous</a:t>
            </a:r>
            <a:r>
              <a:rPr lang="nl-BE"/>
              <a:t> line; pin-</a:t>
            </a:r>
            <a:r>
              <a:rPr lang="nl-BE" err="1"/>
              <a:t>prick</a:t>
            </a:r>
            <a:r>
              <a:rPr lang="nl-BE"/>
              <a:t>, </a:t>
            </a:r>
            <a:r>
              <a:rPr lang="nl-BE" err="1"/>
              <a:t>dotted</a:t>
            </a:r>
            <a:r>
              <a:rPr lang="nl-BE"/>
              <a:t> line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65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approximate</a:t>
            </a:r>
            <a:r>
              <a:rPr lang="nl-BE"/>
              <a:t> area </a:t>
            </a:r>
            <a:r>
              <a:rPr lang="nl-BE" err="1"/>
              <a:t>within</a:t>
            </a:r>
            <a:r>
              <a:rPr lang="nl-BE"/>
              <a:t> </a:t>
            </a:r>
            <a:r>
              <a:rPr lang="nl-BE" err="1"/>
              <a:t>which</a:t>
            </a:r>
            <a:r>
              <a:rPr lang="nl-BE"/>
              <a:t> </a:t>
            </a:r>
            <a:r>
              <a:rPr lang="nl-BE" err="1"/>
              <a:t>sensory</a:t>
            </a:r>
            <a:r>
              <a:rPr lang="nl-BE"/>
              <a:t> changes </a:t>
            </a:r>
            <a:r>
              <a:rPr lang="nl-BE" err="1"/>
              <a:t>may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found in </a:t>
            </a:r>
            <a:r>
              <a:rPr lang="nl-BE" err="1"/>
              <a:t>lesions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sural</a:t>
            </a:r>
            <a:r>
              <a:rPr lang="nl-BE"/>
              <a:t> </a:t>
            </a:r>
            <a:r>
              <a:rPr lang="nl-BE" err="1"/>
              <a:t>nerve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23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approximate</a:t>
            </a:r>
            <a:r>
              <a:rPr lang="nl-BE"/>
              <a:t> area </a:t>
            </a:r>
            <a:r>
              <a:rPr lang="nl-BE" err="1"/>
              <a:t>within</a:t>
            </a:r>
            <a:r>
              <a:rPr lang="nl-BE"/>
              <a:t> </a:t>
            </a:r>
            <a:r>
              <a:rPr lang="nl-BE" err="1"/>
              <a:t>which</a:t>
            </a:r>
            <a:r>
              <a:rPr lang="nl-BE"/>
              <a:t> </a:t>
            </a:r>
            <a:r>
              <a:rPr lang="nl-BE" err="1"/>
              <a:t>sensory</a:t>
            </a:r>
            <a:r>
              <a:rPr lang="nl-BE"/>
              <a:t> changes </a:t>
            </a:r>
            <a:r>
              <a:rPr lang="nl-BE" err="1"/>
              <a:t>may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found in </a:t>
            </a:r>
            <a:r>
              <a:rPr lang="nl-BE" err="1"/>
              <a:t>lesions</a:t>
            </a:r>
            <a:r>
              <a:rPr lang="nl-BE"/>
              <a:t> of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tibial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. Light </a:t>
            </a:r>
            <a:r>
              <a:rPr lang="nl-BE" err="1"/>
              <a:t>touch</a:t>
            </a:r>
            <a:r>
              <a:rPr lang="nl-BE"/>
              <a:t>, </a:t>
            </a:r>
            <a:r>
              <a:rPr lang="nl-BE" err="1"/>
              <a:t>continuous</a:t>
            </a:r>
            <a:r>
              <a:rPr lang="nl-BE"/>
              <a:t> line; pin-</a:t>
            </a:r>
            <a:r>
              <a:rPr lang="nl-BE" err="1"/>
              <a:t>prick</a:t>
            </a:r>
            <a:r>
              <a:rPr lang="nl-BE"/>
              <a:t>, </a:t>
            </a:r>
            <a:r>
              <a:rPr lang="nl-BE" err="1"/>
              <a:t>dotted</a:t>
            </a:r>
            <a:r>
              <a:rPr lang="nl-BE"/>
              <a:t> line.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4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list </a:t>
            </a:r>
            <a:r>
              <a:rPr lang="nl-BE" err="1"/>
              <a:t>given</a:t>
            </a:r>
            <a:r>
              <a:rPr lang="nl-BE"/>
              <a:t> below does </a:t>
            </a:r>
            <a:r>
              <a:rPr lang="nl-BE" err="1"/>
              <a:t>not</a:t>
            </a:r>
            <a:r>
              <a:rPr lang="nl-BE"/>
              <a:t> </a:t>
            </a:r>
            <a:r>
              <a:rPr lang="nl-BE" err="1"/>
              <a:t>include</a:t>
            </a:r>
            <a:r>
              <a:rPr lang="nl-BE"/>
              <a:t> </a:t>
            </a:r>
            <a:r>
              <a:rPr lang="nl-BE" err="1"/>
              <a:t>all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muscles</a:t>
            </a:r>
            <a:r>
              <a:rPr lang="nl-BE"/>
              <a:t> </a:t>
            </a:r>
            <a:r>
              <a:rPr lang="nl-BE" err="1"/>
              <a:t>innervated</a:t>
            </a:r>
            <a:r>
              <a:rPr lang="nl-BE"/>
              <a:t> </a:t>
            </a:r>
            <a:r>
              <a:rPr lang="nl-BE" err="1"/>
              <a:t>by</a:t>
            </a:r>
            <a:r>
              <a:rPr lang="nl-BE"/>
              <a:t> these </a:t>
            </a:r>
            <a:r>
              <a:rPr lang="nl-BE" err="1"/>
              <a:t>nerves</a:t>
            </a:r>
            <a:r>
              <a:rPr lang="nl-BE"/>
              <a:t>, but </a:t>
            </a:r>
            <a:r>
              <a:rPr lang="nl-BE" err="1"/>
              <a:t>only</a:t>
            </a:r>
            <a:r>
              <a:rPr lang="nl-BE"/>
              <a:t> </a:t>
            </a:r>
            <a:r>
              <a:rPr lang="nl-BE" err="1"/>
              <a:t>those</a:t>
            </a:r>
            <a:r>
              <a:rPr lang="nl-BE"/>
              <a:t> more </a:t>
            </a:r>
            <a:r>
              <a:rPr lang="nl-BE" err="1"/>
              <a:t>commonly</a:t>
            </a:r>
            <a:r>
              <a:rPr lang="nl-BE"/>
              <a:t> </a:t>
            </a:r>
            <a:r>
              <a:rPr lang="nl-BE" err="1"/>
              <a:t>tested</a:t>
            </a:r>
            <a:r>
              <a:rPr lang="nl-BE"/>
              <a:t>, </a:t>
            </a:r>
            <a:r>
              <a:rPr lang="nl-BE" err="1"/>
              <a:t>either</a:t>
            </a:r>
            <a:r>
              <a:rPr lang="nl-BE"/>
              <a:t> </a:t>
            </a:r>
            <a:r>
              <a:rPr lang="nl-BE" err="1"/>
              <a:t>clinically</a:t>
            </a:r>
            <a:r>
              <a:rPr lang="nl-BE"/>
              <a:t> or </a:t>
            </a:r>
            <a:r>
              <a:rPr lang="nl-BE" err="1"/>
              <a:t>electrically</a:t>
            </a:r>
            <a:r>
              <a:rPr lang="nl-BE"/>
              <a:t>, </a:t>
            </a:r>
            <a:r>
              <a:rPr lang="nl-BE" err="1"/>
              <a:t>and</a:t>
            </a:r>
            <a:r>
              <a:rPr lang="nl-BE"/>
              <a:t> shows </a:t>
            </a:r>
            <a:r>
              <a:rPr lang="nl-BE" err="1"/>
              <a:t>the</a:t>
            </a:r>
            <a:r>
              <a:rPr lang="nl-BE"/>
              <a:t> order of </a:t>
            </a:r>
            <a:r>
              <a:rPr lang="nl-BE" err="1"/>
              <a:t>innervation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/>
              <a:t>The list </a:t>
            </a:r>
            <a:r>
              <a:rPr lang="nl-BE" err="1"/>
              <a:t>given</a:t>
            </a:r>
            <a:r>
              <a:rPr lang="nl-BE"/>
              <a:t> below does </a:t>
            </a:r>
            <a:r>
              <a:rPr lang="nl-BE" err="1"/>
              <a:t>not</a:t>
            </a:r>
            <a:r>
              <a:rPr lang="nl-BE"/>
              <a:t> </a:t>
            </a:r>
            <a:r>
              <a:rPr lang="nl-BE" err="1"/>
              <a:t>include</a:t>
            </a:r>
            <a:r>
              <a:rPr lang="nl-BE"/>
              <a:t> </a:t>
            </a:r>
            <a:r>
              <a:rPr lang="nl-BE" err="1"/>
              <a:t>all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muscles</a:t>
            </a:r>
            <a:r>
              <a:rPr lang="nl-BE"/>
              <a:t> </a:t>
            </a:r>
            <a:r>
              <a:rPr lang="nl-BE" err="1"/>
              <a:t>innervated</a:t>
            </a:r>
            <a:r>
              <a:rPr lang="nl-BE"/>
              <a:t> </a:t>
            </a:r>
            <a:r>
              <a:rPr lang="nl-BE" err="1"/>
              <a:t>by</a:t>
            </a:r>
            <a:r>
              <a:rPr lang="nl-BE"/>
              <a:t> these </a:t>
            </a:r>
            <a:r>
              <a:rPr lang="nl-BE" err="1"/>
              <a:t>nerves</a:t>
            </a:r>
            <a:r>
              <a:rPr lang="nl-BE"/>
              <a:t>, but </a:t>
            </a:r>
            <a:r>
              <a:rPr lang="nl-BE" err="1"/>
              <a:t>only</a:t>
            </a:r>
            <a:r>
              <a:rPr lang="nl-BE"/>
              <a:t> </a:t>
            </a:r>
            <a:r>
              <a:rPr lang="nl-BE" err="1"/>
              <a:t>those</a:t>
            </a:r>
            <a:r>
              <a:rPr lang="nl-BE"/>
              <a:t> more </a:t>
            </a:r>
            <a:r>
              <a:rPr lang="nl-BE" err="1"/>
              <a:t>commonly</a:t>
            </a:r>
            <a:r>
              <a:rPr lang="nl-BE"/>
              <a:t> </a:t>
            </a:r>
            <a:r>
              <a:rPr lang="nl-BE" err="1"/>
              <a:t>tested</a:t>
            </a:r>
            <a:r>
              <a:rPr lang="nl-BE"/>
              <a:t>, </a:t>
            </a:r>
            <a:r>
              <a:rPr lang="nl-BE" err="1"/>
              <a:t>either</a:t>
            </a:r>
            <a:r>
              <a:rPr lang="nl-BE"/>
              <a:t> </a:t>
            </a:r>
            <a:r>
              <a:rPr lang="nl-BE" err="1"/>
              <a:t>clinically</a:t>
            </a:r>
            <a:r>
              <a:rPr lang="nl-BE"/>
              <a:t> or </a:t>
            </a:r>
            <a:r>
              <a:rPr lang="nl-BE" err="1"/>
              <a:t>electrically</a:t>
            </a:r>
            <a:r>
              <a:rPr lang="nl-BE"/>
              <a:t>, </a:t>
            </a:r>
            <a:r>
              <a:rPr lang="nl-BE" err="1"/>
              <a:t>and</a:t>
            </a:r>
            <a:r>
              <a:rPr lang="nl-BE"/>
              <a:t> shows </a:t>
            </a:r>
            <a:r>
              <a:rPr lang="nl-BE" err="1"/>
              <a:t>the</a:t>
            </a:r>
            <a:r>
              <a:rPr lang="nl-BE"/>
              <a:t> order of </a:t>
            </a:r>
            <a:r>
              <a:rPr lang="nl-BE" err="1"/>
              <a:t>innervation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32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patient</a:t>
            </a:r>
            <a:r>
              <a:rPr lang="nl-BE"/>
              <a:t> is </a:t>
            </a:r>
            <a:r>
              <a:rPr lang="nl-BE" err="1"/>
              <a:t>flexing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thigh</a:t>
            </a:r>
            <a:r>
              <a:rPr lang="nl-BE"/>
              <a:t>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resistance</a:t>
            </a:r>
            <a:r>
              <a:rPr lang="nl-BE"/>
              <a:t> </a:t>
            </a:r>
            <a:r>
              <a:rPr lang="nl-BE" err="1"/>
              <a:t>with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leg </a:t>
            </a:r>
            <a:r>
              <a:rPr lang="nl-BE" err="1"/>
              <a:t>flexed</a:t>
            </a:r>
            <a:r>
              <a:rPr lang="nl-BE"/>
              <a:t> at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knee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hip.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15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patient</a:t>
            </a:r>
            <a:r>
              <a:rPr lang="nl-BE"/>
              <a:t> lies on his back </a:t>
            </a:r>
            <a:r>
              <a:rPr lang="nl-BE" err="1"/>
              <a:t>with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leg </a:t>
            </a:r>
            <a:r>
              <a:rPr lang="nl-BE" err="1"/>
              <a:t>extended</a:t>
            </a:r>
            <a:r>
              <a:rPr lang="nl-BE"/>
              <a:t> at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knee</a:t>
            </a:r>
            <a:r>
              <a:rPr lang="nl-BE"/>
              <a:t>, </a:t>
            </a:r>
            <a:r>
              <a:rPr lang="nl-BE" err="1"/>
              <a:t>and</a:t>
            </a:r>
            <a:r>
              <a:rPr lang="nl-BE"/>
              <a:t> is </a:t>
            </a:r>
            <a:r>
              <a:rPr lang="nl-BE" err="1"/>
              <a:t>adducting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limb</a:t>
            </a:r>
            <a:r>
              <a:rPr lang="nl-BE"/>
              <a:t>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resistance</a:t>
            </a:r>
            <a:r>
              <a:rPr lang="nl-BE"/>
              <a:t>. The </a:t>
            </a:r>
            <a:r>
              <a:rPr lang="nl-BE" err="1"/>
              <a:t>muscle</a:t>
            </a:r>
            <a:r>
              <a:rPr lang="nl-BE"/>
              <a:t> </a:t>
            </a:r>
            <a:r>
              <a:rPr lang="nl-BE" err="1"/>
              <a:t>bellies</a:t>
            </a:r>
            <a:r>
              <a:rPr lang="nl-BE"/>
              <a:t> </a:t>
            </a:r>
            <a:r>
              <a:rPr lang="nl-BE" err="1"/>
              <a:t>can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</a:t>
            </a:r>
            <a:r>
              <a:rPr lang="nl-BE" err="1"/>
              <a:t>felt</a:t>
            </a:r>
            <a:r>
              <a:rPr lang="nl-BE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92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An </a:t>
            </a:r>
            <a:r>
              <a:rPr lang="nl-BE" err="1"/>
              <a:t>alternative</a:t>
            </a:r>
            <a:r>
              <a:rPr lang="nl-BE"/>
              <a:t> </a:t>
            </a:r>
            <a:r>
              <a:rPr lang="nl-BE" err="1"/>
              <a:t>method</a:t>
            </a:r>
            <a:r>
              <a:rPr lang="nl-BE"/>
              <a:t>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that</a:t>
            </a:r>
            <a:r>
              <a:rPr lang="nl-BE"/>
              <a:t> </a:t>
            </a:r>
            <a:r>
              <a:rPr lang="nl-BE" err="1"/>
              <a:t>illustrated</a:t>
            </a:r>
            <a:r>
              <a:rPr lang="nl-BE"/>
              <a:t> in </a:t>
            </a:r>
            <a:r>
              <a:rPr lang="nl-BE" err="1"/>
              <a:t>fig</a:t>
            </a:r>
            <a:r>
              <a:rPr lang="nl-BE"/>
              <a:t> 51.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patient</a:t>
            </a:r>
            <a:r>
              <a:rPr lang="nl-BE"/>
              <a:t> lies on his face </a:t>
            </a:r>
            <a:r>
              <a:rPr lang="nl-BE" err="1"/>
              <a:t>with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leg </a:t>
            </a:r>
            <a:r>
              <a:rPr lang="nl-BE" err="1"/>
              <a:t>flexed</a:t>
            </a:r>
            <a:r>
              <a:rPr lang="nl-BE"/>
              <a:t> at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knee</a:t>
            </a:r>
            <a:r>
              <a:rPr lang="nl-BE"/>
              <a:t> </a:t>
            </a:r>
            <a:r>
              <a:rPr lang="nl-BE" err="1"/>
              <a:t>to</a:t>
            </a:r>
            <a:r>
              <a:rPr lang="nl-BE"/>
              <a:t> a right </a:t>
            </a:r>
            <a:r>
              <a:rPr lang="nl-BE" err="1"/>
              <a:t>angle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is </a:t>
            </a:r>
            <a:r>
              <a:rPr lang="nl-BE" err="1"/>
              <a:t>internally</a:t>
            </a:r>
            <a:r>
              <a:rPr lang="nl-BE"/>
              <a:t> </a:t>
            </a:r>
            <a:r>
              <a:rPr lang="nl-BE" err="1"/>
              <a:t>rotating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limb</a:t>
            </a:r>
            <a:r>
              <a:rPr lang="nl-BE"/>
              <a:t>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resistance</a:t>
            </a:r>
            <a:r>
              <a:rPr lang="nl-BE"/>
              <a:t>. Arrow;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muscle</a:t>
            </a:r>
            <a:r>
              <a:rPr lang="nl-BE"/>
              <a:t> </a:t>
            </a:r>
            <a:r>
              <a:rPr lang="nl-BE" err="1"/>
              <a:t>bellies</a:t>
            </a:r>
            <a:r>
              <a:rPr lang="nl-BE"/>
              <a:t> </a:t>
            </a:r>
            <a:r>
              <a:rPr lang="nl-BE" err="1"/>
              <a:t>can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</a:t>
            </a:r>
            <a:r>
              <a:rPr lang="nl-BE" err="1"/>
              <a:t>felt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sometimes</a:t>
            </a:r>
            <a:r>
              <a:rPr lang="nl-BE"/>
              <a:t> </a:t>
            </a:r>
            <a:r>
              <a:rPr lang="nl-BE" err="1"/>
              <a:t>seen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386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patient</a:t>
            </a:r>
            <a:r>
              <a:rPr lang="nl-BE"/>
              <a:t> lies on his back </a:t>
            </a:r>
            <a:r>
              <a:rPr lang="nl-BE" err="1"/>
              <a:t>with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leg </a:t>
            </a:r>
            <a:r>
              <a:rPr lang="nl-BE" err="1"/>
              <a:t>extended</a:t>
            </a:r>
            <a:r>
              <a:rPr lang="nl-BE"/>
              <a:t> at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knee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is </a:t>
            </a:r>
            <a:r>
              <a:rPr lang="nl-BE" err="1"/>
              <a:t>extending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hip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resistanca</a:t>
            </a:r>
            <a:r>
              <a:rPr lang="nl-BE"/>
              <a:t>. The </a:t>
            </a:r>
            <a:r>
              <a:rPr lang="nl-BE" err="1"/>
              <a:t>examiner’sleft</a:t>
            </a:r>
            <a:r>
              <a:rPr lang="nl-BE"/>
              <a:t> hand is feeling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muscle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1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patient</a:t>
            </a:r>
            <a:r>
              <a:rPr lang="nl-BE"/>
              <a:t> lies on his back </a:t>
            </a:r>
            <a:r>
              <a:rPr lang="nl-BE" err="1"/>
              <a:t>with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limb</a:t>
            </a:r>
            <a:r>
              <a:rPr lang="nl-BE"/>
              <a:t> </a:t>
            </a:r>
            <a:r>
              <a:rPr lang="nl-BE" err="1"/>
              <a:t>flexed</a:t>
            </a:r>
            <a:r>
              <a:rPr lang="nl-BE"/>
              <a:t> at </a:t>
            </a:r>
            <a:r>
              <a:rPr lang="nl-BE" err="1"/>
              <a:t>the</a:t>
            </a:r>
            <a:r>
              <a:rPr lang="nl-BE"/>
              <a:t> hip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knee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is </a:t>
            </a:r>
            <a:r>
              <a:rPr lang="nl-BE" err="1"/>
              <a:t>flexing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leg at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knee</a:t>
            </a:r>
            <a:r>
              <a:rPr lang="nl-BE"/>
              <a:t>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39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The </a:t>
            </a:r>
            <a:r>
              <a:rPr lang="nl-BE" err="1"/>
              <a:t>patient</a:t>
            </a:r>
            <a:r>
              <a:rPr lang="nl-BE"/>
              <a:t> lies on his back </a:t>
            </a:r>
            <a:r>
              <a:rPr lang="nl-BE" err="1"/>
              <a:t>with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leg </a:t>
            </a:r>
            <a:r>
              <a:rPr lang="nl-BE" err="1"/>
              <a:t>extended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is </a:t>
            </a:r>
            <a:r>
              <a:rPr lang="nl-BE" err="1"/>
              <a:t>plantar-flexing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foot</a:t>
            </a:r>
            <a:r>
              <a:rPr lang="nl-BE"/>
              <a:t> </a:t>
            </a:r>
            <a:r>
              <a:rPr lang="nl-BE" err="1"/>
              <a:t>against</a:t>
            </a:r>
            <a:r>
              <a:rPr lang="nl-BE"/>
              <a:t> </a:t>
            </a:r>
            <a:r>
              <a:rPr lang="nl-BE" err="1"/>
              <a:t>resistance</a:t>
            </a:r>
            <a:r>
              <a:rPr lang="nl-BE"/>
              <a:t>. Arrow: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muscle</a:t>
            </a:r>
            <a:r>
              <a:rPr lang="nl-BE"/>
              <a:t> </a:t>
            </a:r>
            <a:r>
              <a:rPr lang="nl-BE" err="1"/>
              <a:t>bellies</a:t>
            </a:r>
            <a:r>
              <a:rPr lang="nl-BE"/>
              <a:t> </a:t>
            </a:r>
            <a:r>
              <a:rPr lang="nl-BE" err="1"/>
              <a:t>can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</a:t>
            </a:r>
            <a:r>
              <a:rPr lang="nl-BE" err="1"/>
              <a:t>seen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felt</a:t>
            </a:r>
            <a:r>
              <a:rPr lang="nl-BE"/>
              <a:t>. </a:t>
            </a:r>
            <a:r>
              <a:rPr lang="nl-BE" err="1"/>
              <a:t>To</a:t>
            </a:r>
            <a:r>
              <a:rPr lang="nl-BE"/>
              <a:t> </a:t>
            </a:r>
            <a:r>
              <a:rPr lang="nl-BE" err="1"/>
              <a:t>detect</a:t>
            </a:r>
            <a:r>
              <a:rPr lang="nl-BE"/>
              <a:t> </a:t>
            </a:r>
            <a:r>
              <a:rPr lang="nl-BE" err="1"/>
              <a:t>slight</a:t>
            </a:r>
            <a:r>
              <a:rPr lang="nl-BE"/>
              <a:t> </a:t>
            </a:r>
            <a:r>
              <a:rPr lang="nl-BE" err="1"/>
              <a:t>weakness</a:t>
            </a:r>
            <a:r>
              <a:rPr lang="nl-BE"/>
              <a:t>,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patient</a:t>
            </a:r>
            <a:r>
              <a:rPr lang="nl-BE"/>
              <a:t> </a:t>
            </a:r>
            <a:r>
              <a:rPr lang="nl-BE" err="1"/>
              <a:t>should</a:t>
            </a:r>
            <a:r>
              <a:rPr lang="nl-BE"/>
              <a:t> </a:t>
            </a:r>
            <a:r>
              <a:rPr lang="nl-BE" err="1"/>
              <a:t>be</a:t>
            </a:r>
            <a:r>
              <a:rPr lang="nl-BE"/>
              <a:t> </a:t>
            </a:r>
            <a:r>
              <a:rPr lang="nl-BE" err="1"/>
              <a:t>asked</a:t>
            </a:r>
            <a:r>
              <a:rPr lang="nl-BE"/>
              <a:t> </a:t>
            </a:r>
            <a:r>
              <a:rPr lang="nl-BE" err="1"/>
              <a:t>to</a:t>
            </a:r>
            <a:r>
              <a:rPr lang="nl-BE"/>
              <a:t> stand on </a:t>
            </a:r>
            <a:r>
              <a:rPr lang="nl-BE" err="1"/>
              <a:t>one</a:t>
            </a:r>
            <a:r>
              <a:rPr lang="nl-BE"/>
              <a:t> </a:t>
            </a:r>
            <a:r>
              <a:rPr lang="nl-BE" err="1"/>
              <a:t>foot</a:t>
            </a:r>
            <a:r>
              <a:rPr lang="nl-BE"/>
              <a:t>, </a:t>
            </a:r>
            <a:r>
              <a:rPr lang="nl-BE" err="1"/>
              <a:t>raise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heel </a:t>
            </a:r>
            <a:r>
              <a:rPr lang="nl-BE" err="1"/>
              <a:t>rom</a:t>
            </a:r>
            <a:r>
              <a:rPr lang="nl-BE"/>
              <a:t> </a:t>
            </a:r>
            <a:r>
              <a:rPr lang="nl-BE" err="1"/>
              <a:t>the</a:t>
            </a:r>
            <a:r>
              <a:rPr lang="nl-BE"/>
              <a:t> </a:t>
            </a:r>
            <a:r>
              <a:rPr lang="nl-BE" err="1"/>
              <a:t>ground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maintain</a:t>
            </a:r>
            <a:r>
              <a:rPr lang="nl-BE"/>
              <a:t> </a:t>
            </a:r>
            <a:r>
              <a:rPr lang="nl-BE" err="1"/>
              <a:t>this</a:t>
            </a:r>
            <a:r>
              <a:rPr lang="nl-BE"/>
              <a:t> </a:t>
            </a:r>
            <a:r>
              <a:rPr lang="nl-BE" err="1"/>
              <a:t>position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08E849-EA17-498F-97CB-B5D2A9A068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2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479C-3CF3-83D1-D6AA-F6D9F58E2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A2B90-66EC-ADA8-104B-49A9DBD68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4C01C-EC3E-9E8F-8D24-DB8F4F11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97AB3-4353-E2BB-8264-FB0EAF091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7FF5F-ED2D-B04A-3A15-AF56D4482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8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97C9-A533-465A-BDA2-1A2819F2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1598F7-37E8-89CC-6430-FEE7D35A6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1D8DE-B38F-4FEE-C822-FA00614EA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2C3B5-4ACE-976A-D6BD-4FD2E8572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725BC-7FDE-D979-50E1-92ECC3A86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80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5FB37E-0E75-BEA0-8AA4-A4777D9AC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06E21-6336-D614-F5E8-69B98CFA39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16DF5-8F6B-E1E9-DDC7-148747F7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25DF9-449C-F7D0-BDFD-8C3A321A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12957-610C-81C7-8A96-37A182AF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1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542E7-BAE5-4CC6-BC57-655AED11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111A5-F2BC-AB81-BBD8-B909DC437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C2A3C-35AB-368E-DA6A-B608BB6F5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F915B-85DB-7568-EA7A-6D0F52F4C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3337-DF3E-121A-9BB5-DA6D732BB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9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00A8-8ECA-128A-BE81-41F15805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02F56-1D8F-8D5F-BE9A-4982E3AD6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25EF8-B5BA-897A-2D4E-6B93EE300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5E225-5D27-7F47-9E21-B089D4F37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157A0-7F94-BE4B-E7CD-4E452390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3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2F1E6-0B5A-8585-2EFE-B8CBDFA63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69332-337F-9C61-CACC-FFEDF3484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BC902-CFF4-574D-D449-95225EE247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9D904-823B-50C4-60E3-99A85708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3BA8C-D6F6-0171-B643-4609C24A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A9E6A-3D99-5219-D7F2-7B54C4A7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6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C2FE-842D-07E7-DEE7-E9509117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2FB6D-A26B-C504-BD39-A211E8C0C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87894-1C33-877E-EA39-E55A0E7E0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30425E-A79B-2886-C7E7-98C7A8D66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064B1B-2A3B-2C3F-5982-6B42B4FC6F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DB23DD-0DD4-A332-4267-ABE0EC5CC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189DA4-D1BE-A368-3ED0-531F9D1F5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BBCF4-1AA9-F6D5-E121-D13E9496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8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7C5B8-7105-FE9A-7543-20620F4C3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2CA8C-3392-1C92-BAD7-BBE19BA3D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A90DD-C982-A072-E675-044C1188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481A5D-F2F4-3707-71E6-038F546C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75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22170-B12D-BA50-5DED-00297184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D00B8D-998D-E21B-CCC5-BDE50D91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960A0-3B9F-01D6-1AAA-5E40E0C5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40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3577-3333-D954-4B15-AF5AEA2F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5425E-7262-4121-A3C8-5B3627CCA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B0FF3-A358-42E8-BE3E-C4DDBB536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F6A1C-F626-7A95-46A4-43CE8E8F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DA646-1FD0-3C8D-D3B5-CE82C8E05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FEA60-56D0-46CB-B1AC-A89CB291C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9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72F99-B627-B767-584B-B40B6CC3D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A3041A-48F8-0704-2D57-9A79E6B9D8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47139-8BD4-6B63-C2CB-4DC191836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BBE4E-D92A-4C9E-7C12-FD7114462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D6527-7DC1-B9A5-416F-060E17169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31F83-E0CD-CD09-0B81-57AF8C41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3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8EF21-4872-0E18-560B-737A15FB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44F8D-B2B9-5900-1957-08825EDDE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3B214-080D-94A1-CE61-B742BD1F0C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055B96-360E-4C7D-8483-264ACD1070E3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0601F-C0CA-4F6D-39EA-C4A59A750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D40C4-BE05-BD7B-105D-67686110C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60DCAA-1769-4899-984F-1C52FD6E8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41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EA7D0-BFA3-3CFC-AF00-290B43BBB4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err="1"/>
              <a:t>Muscles</a:t>
            </a:r>
            <a:r>
              <a:rPr lang="nl-BE"/>
              <a:t> </a:t>
            </a:r>
            <a:r>
              <a:rPr lang="nl-BE" err="1"/>
              <a:t>and</a:t>
            </a:r>
            <a:r>
              <a:rPr lang="nl-BE"/>
              <a:t> </a:t>
            </a:r>
            <a:r>
              <a:rPr lang="nl-BE" err="1"/>
              <a:t>nerves</a:t>
            </a:r>
            <a:r>
              <a:rPr lang="nl-BE"/>
              <a:t> </a:t>
            </a:r>
            <a:r>
              <a:rPr lang="nl-BE" err="1"/>
              <a:t>lower</a:t>
            </a:r>
            <a:r>
              <a:rPr lang="nl-BE"/>
              <a:t> </a:t>
            </a:r>
            <a:r>
              <a:rPr lang="nl-BE" err="1"/>
              <a:t>limb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0F7BD-9ED5-730D-C04A-E83F875EB8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B321F-3635-56A3-59B7-5FC647513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152" y="2070279"/>
            <a:ext cx="7246121" cy="41660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0A5259F-2182-33CB-F74C-A10EC06D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err="1"/>
              <a:t>Gluteus</a:t>
            </a:r>
            <a:r>
              <a:rPr lang="nl-BE" sz="3200"/>
              <a:t> medius </a:t>
            </a:r>
            <a:r>
              <a:rPr lang="nl-BE" sz="3200" err="1"/>
              <a:t>and</a:t>
            </a:r>
            <a:r>
              <a:rPr lang="nl-BE" sz="3200"/>
              <a:t> </a:t>
            </a:r>
            <a:r>
              <a:rPr lang="nl-BE" sz="3200" err="1"/>
              <a:t>minimus</a:t>
            </a:r>
            <a:r>
              <a:rPr lang="nl-BE" sz="3200"/>
              <a:t> </a:t>
            </a:r>
            <a:r>
              <a:rPr lang="nl-BE" sz="3200" err="1"/>
              <a:t>and</a:t>
            </a:r>
            <a:r>
              <a:rPr lang="nl-BE" sz="3200"/>
              <a:t> tensor </a:t>
            </a:r>
            <a:r>
              <a:rPr lang="nl-BE" sz="3200" err="1"/>
              <a:t>fasciae</a:t>
            </a:r>
            <a:r>
              <a:rPr lang="nl-BE" sz="3200"/>
              <a:t> </a:t>
            </a:r>
            <a:r>
              <a:rPr lang="nl-BE" sz="3200" err="1"/>
              <a:t>latae</a:t>
            </a:r>
            <a:r>
              <a:rPr lang="nl-BE" sz="3200"/>
              <a:t> (superior </a:t>
            </a:r>
            <a:r>
              <a:rPr lang="nl-BE" sz="3200" err="1"/>
              <a:t>gluteal</a:t>
            </a:r>
            <a:r>
              <a:rPr lang="nl-BE" sz="3200"/>
              <a:t> </a:t>
            </a:r>
            <a:r>
              <a:rPr lang="nl-BE" sz="3200" err="1"/>
              <a:t>nerve</a:t>
            </a:r>
            <a:r>
              <a:rPr lang="nl-BE" sz="3200"/>
              <a:t>; L4, L5, S1)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9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DE712C-25DB-4C15-9C3B-619172E41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437" y="2057145"/>
            <a:ext cx="7735672" cy="437283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3E2ED71-9E96-1422-1CB6-5D7C2828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err="1"/>
              <a:t>Gluteus</a:t>
            </a:r>
            <a:r>
              <a:rPr lang="nl-BE" sz="3200"/>
              <a:t> maximus (</a:t>
            </a:r>
            <a:r>
              <a:rPr lang="nl-BE" sz="3200" err="1"/>
              <a:t>inferior</a:t>
            </a:r>
            <a:r>
              <a:rPr lang="nl-BE" sz="3200"/>
              <a:t> </a:t>
            </a:r>
            <a:r>
              <a:rPr lang="nl-BE" sz="3200" err="1"/>
              <a:t>gluteal</a:t>
            </a:r>
            <a:r>
              <a:rPr lang="nl-BE" sz="3200"/>
              <a:t> </a:t>
            </a:r>
            <a:r>
              <a:rPr lang="nl-BE" sz="3200" err="1"/>
              <a:t>nerve</a:t>
            </a:r>
            <a:r>
              <a:rPr lang="nl-BE" sz="3200"/>
              <a:t>; L5, S1, S2)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960204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C6282B-AE19-4884-BA2B-57F9972A1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219" y="1846508"/>
            <a:ext cx="6179201" cy="444017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B275CDD-75B1-DA86-F56D-085DA695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Gluteus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4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565ED-4CE7-A8D8-DD9D-0140FBF7B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44" y="2050960"/>
            <a:ext cx="7293829" cy="425307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7858EB9-2B0A-29DF-C2AA-0195FCC7C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/>
              <a:t>Hamstring </a:t>
            </a:r>
            <a:r>
              <a:rPr lang="nl-BE" sz="3200" err="1"/>
              <a:t>muscles</a:t>
            </a:r>
            <a:r>
              <a:rPr lang="nl-BE" sz="3200"/>
              <a:t> (</a:t>
            </a:r>
            <a:r>
              <a:rPr lang="nl-BE" sz="3200" err="1"/>
              <a:t>sciatic</a:t>
            </a:r>
            <a:r>
              <a:rPr lang="nl-BE" sz="3200"/>
              <a:t> </a:t>
            </a:r>
            <a:r>
              <a:rPr lang="nl-BE" sz="3200" err="1"/>
              <a:t>nerve</a:t>
            </a:r>
            <a:r>
              <a:rPr lang="nl-BE" sz="3200"/>
              <a:t>, </a:t>
            </a:r>
            <a:r>
              <a:rPr lang="nl-BE" sz="3200" err="1"/>
              <a:t>semitendinosus</a:t>
            </a:r>
            <a:r>
              <a:rPr lang="nl-BE" sz="3200"/>
              <a:t>, </a:t>
            </a:r>
            <a:r>
              <a:rPr lang="nl-BE" sz="3200" err="1"/>
              <a:t>semimembranosus</a:t>
            </a:r>
            <a:r>
              <a:rPr lang="nl-BE" sz="3200"/>
              <a:t> </a:t>
            </a:r>
            <a:r>
              <a:rPr lang="nl-BE" sz="3200" err="1"/>
              <a:t>and</a:t>
            </a:r>
            <a:r>
              <a:rPr lang="nl-BE" sz="3200"/>
              <a:t> biceps; L5, S1, S2)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105001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CA1D93-FB5A-CF82-1975-BFF626111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110" y="1735789"/>
            <a:ext cx="6899297" cy="4534383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2B25687-2A66-1A4A-D78E-478A3E1A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/>
              <a:t>Hamstring </a:t>
            </a:r>
            <a:r>
              <a:rPr lang="nl-BE" sz="3200" err="1"/>
              <a:t>muscles</a:t>
            </a:r>
            <a:r>
              <a:rPr lang="nl-BE" sz="3200"/>
              <a:t> (</a:t>
            </a:r>
            <a:r>
              <a:rPr lang="nl-BE" sz="3200" err="1"/>
              <a:t>semimembranosus</a:t>
            </a:r>
            <a:r>
              <a:rPr lang="nl-BE" sz="3200"/>
              <a:t>, </a:t>
            </a:r>
            <a:r>
              <a:rPr lang="nl-BE" sz="3200" err="1"/>
              <a:t>semitendinosus</a:t>
            </a:r>
            <a:r>
              <a:rPr lang="nl-BE" sz="3200"/>
              <a:t>, biceps </a:t>
            </a:r>
            <a:r>
              <a:rPr lang="nl-BE" sz="3200" err="1"/>
              <a:t>femoris</a:t>
            </a:r>
            <a:r>
              <a:rPr lang="nl-BE" sz="3200"/>
              <a:t>, L5 S1 S2)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393737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9F677-D928-AC4F-6BBD-9AA1BDA0A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591" y="1971574"/>
            <a:ext cx="7211112" cy="363551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FD354C2-E9C6-9EC5-55C7-D5542770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Gastrocnemius</a:t>
            </a:r>
            <a:r>
              <a:rPr lang="nl-BE"/>
              <a:t> (</a:t>
            </a:r>
            <a:r>
              <a:rPr lang="nl-BE" err="1"/>
              <a:t>tibial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; S1 S2)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2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D8D4C1-020B-9B24-F791-6092D50F8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239" y="1869046"/>
            <a:ext cx="6821958" cy="45906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E83A1E7-AEF4-8E13-0985-D3188A93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Soleus</a:t>
            </a:r>
            <a:r>
              <a:rPr lang="nl-BE"/>
              <a:t> (</a:t>
            </a:r>
            <a:r>
              <a:rPr lang="nl-BE" err="1"/>
              <a:t>tibial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, S1 S2)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02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A021-8F4D-D2C7-3F77-2B3E5E052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Tibialis</a:t>
            </a:r>
            <a:r>
              <a:rPr lang="nl-BE"/>
              <a:t> posterior (</a:t>
            </a:r>
            <a:r>
              <a:rPr lang="nl-BE" err="1"/>
              <a:t>tibial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; L4 L5)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AE54B-84D2-2227-78FB-5193E5065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33" y="1877096"/>
            <a:ext cx="6651461" cy="439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33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F3C06-A11D-958F-7F98-4B4C30E1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/>
              <a:t>Small </a:t>
            </a:r>
            <a:r>
              <a:rPr lang="nl-BE" sz="3200" err="1"/>
              <a:t>muscles</a:t>
            </a:r>
            <a:r>
              <a:rPr lang="nl-BE" sz="3200"/>
              <a:t> of </a:t>
            </a:r>
            <a:r>
              <a:rPr lang="nl-BE" sz="3200" err="1"/>
              <a:t>the</a:t>
            </a:r>
            <a:r>
              <a:rPr lang="nl-BE" sz="3200"/>
              <a:t> </a:t>
            </a:r>
            <a:r>
              <a:rPr lang="nl-BE" sz="3200" err="1"/>
              <a:t>foot</a:t>
            </a:r>
            <a:r>
              <a:rPr lang="nl-BE" sz="3200"/>
              <a:t> (</a:t>
            </a:r>
            <a:r>
              <a:rPr lang="nl-BE" sz="3200" err="1"/>
              <a:t>medial</a:t>
            </a:r>
            <a:r>
              <a:rPr lang="nl-BE" sz="3200"/>
              <a:t> </a:t>
            </a:r>
            <a:r>
              <a:rPr lang="nl-BE" sz="3200" err="1"/>
              <a:t>and</a:t>
            </a:r>
            <a:r>
              <a:rPr lang="nl-BE" sz="3200"/>
              <a:t> </a:t>
            </a:r>
            <a:r>
              <a:rPr lang="nl-BE" sz="3200" err="1"/>
              <a:t>plantar</a:t>
            </a:r>
            <a:r>
              <a:rPr lang="nl-BE" sz="3200"/>
              <a:t> </a:t>
            </a:r>
            <a:r>
              <a:rPr lang="nl-BE" sz="3200" err="1"/>
              <a:t>nerves</a:t>
            </a:r>
            <a:r>
              <a:rPr lang="nl-BE" sz="3200"/>
              <a:t>; S1, S2)</a:t>
            </a:r>
            <a:endParaRPr lang="en-US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6FB5FE-A673-8760-D637-EC2BCFBE1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933" y="1870656"/>
            <a:ext cx="6554870" cy="453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51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508F-0502-6396-0F18-389748B99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Flexor</a:t>
            </a:r>
            <a:r>
              <a:rPr lang="nl-BE"/>
              <a:t> </a:t>
            </a:r>
            <a:r>
              <a:rPr lang="nl-BE" err="1"/>
              <a:t>digitorum</a:t>
            </a:r>
            <a:r>
              <a:rPr lang="nl-BE"/>
              <a:t> longus (</a:t>
            </a:r>
            <a:r>
              <a:rPr lang="nl-BE" err="1"/>
              <a:t>tibial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, L5 S1 S2)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FDF825-67D1-6BAA-BAB8-EF02EF7CF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925" y="1896414"/>
            <a:ext cx="3607174" cy="476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12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F74265-9F00-581B-6D9A-41FADF6C4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933" y="118436"/>
            <a:ext cx="4620071" cy="664280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B516B90-92C5-A514-A9EB-B9D94342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Lumbosacral</a:t>
            </a:r>
            <a:r>
              <a:rPr lang="nl-BE"/>
              <a:t> plexus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255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732FA-914C-463B-967C-F9574D5E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Tibialis</a:t>
            </a:r>
            <a:r>
              <a:rPr lang="nl-BE"/>
              <a:t> </a:t>
            </a:r>
            <a:r>
              <a:rPr lang="nl-BE" err="1"/>
              <a:t>anterior</a:t>
            </a:r>
            <a:r>
              <a:rPr lang="nl-BE"/>
              <a:t> (</a:t>
            </a:r>
            <a:r>
              <a:rPr lang="nl-BE" err="1"/>
              <a:t>deep</a:t>
            </a:r>
            <a:r>
              <a:rPr lang="nl-BE"/>
              <a:t> </a:t>
            </a:r>
            <a:r>
              <a:rPr lang="nl-BE" err="1"/>
              <a:t>peroneal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, L4 L5)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9AB58-8C35-C65A-7BDD-3CDA6CCCE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93" y="1997834"/>
            <a:ext cx="6810604" cy="420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10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3FE31-26AF-B82B-9621-5A31A562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Extensor</a:t>
            </a:r>
            <a:r>
              <a:rPr lang="nl-BE"/>
              <a:t> </a:t>
            </a:r>
            <a:r>
              <a:rPr lang="nl-BE" err="1"/>
              <a:t>digitorum</a:t>
            </a:r>
            <a:r>
              <a:rPr lang="nl-BE"/>
              <a:t> longus (</a:t>
            </a:r>
            <a:r>
              <a:rPr lang="nl-BE" err="1"/>
              <a:t>deep</a:t>
            </a:r>
            <a:r>
              <a:rPr lang="nl-BE"/>
              <a:t> </a:t>
            </a:r>
            <a:r>
              <a:rPr lang="nl-BE" err="1"/>
              <a:t>peroneal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, L5 S1)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BF063-3305-7ADD-4C36-AE59A6C8F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76" y="1841679"/>
            <a:ext cx="6354300" cy="432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36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A903D-4188-923B-334C-C0FF98AD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err="1"/>
              <a:t>Extensor</a:t>
            </a:r>
            <a:r>
              <a:rPr lang="nl-BE" sz="3600"/>
              <a:t> </a:t>
            </a:r>
            <a:r>
              <a:rPr lang="nl-BE" sz="3600" err="1"/>
              <a:t>digitorum</a:t>
            </a:r>
            <a:r>
              <a:rPr lang="nl-BE" sz="3600"/>
              <a:t> brevis (</a:t>
            </a:r>
            <a:r>
              <a:rPr lang="nl-BE" sz="3600" err="1"/>
              <a:t>deep</a:t>
            </a:r>
            <a:r>
              <a:rPr lang="nl-BE" sz="3600"/>
              <a:t> </a:t>
            </a:r>
            <a:r>
              <a:rPr lang="nl-BE" sz="3600" err="1"/>
              <a:t>peroneal</a:t>
            </a:r>
            <a:r>
              <a:rPr lang="nl-BE" sz="3600"/>
              <a:t> </a:t>
            </a:r>
            <a:r>
              <a:rPr lang="nl-BE" sz="3600" err="1"/>
              <a:t>nerve</a:t>
            </a:r>
            <a:r>
              <a:rPr lang="nl-BE" sz="3600"/>
              <a:t>; L5 S1)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AA564-F040-38F7-0813-61CBE6F6B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781" y="1819141"/>
            <a:ext cx="3179923" cy="467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01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ADBC0-C3E1-A338-1B26-E1D7558F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err="1"/>
              <a:t>Extensor</a:t>
            </a:r>
            <a:r>
              <a:rPr lang="nl-BE" sz="3600"/>
              <a:t> </a:t>
            </a:r>
            <a:r>
              <a:rPr lang="nl-BE" sz="3600" err="1"/>
              <a:t>hallucis</a:t>
            </a:r>
            <a:r>
              <a:rPr lang="nl-BE" sz="3600"/>
              <a:t> longus (</a:t>
            </a:r>
            <a:r>
              <a:rPr lang="nl-BE" sz="3600" err="1"/>
              <a:t>peroneus</a:t>
            </a:r>
            <a:r>
              <a:rPr lang="nl-BE" sz="3600"/>
              <a:t> </a:t>
            </a:r>
            <a:r>
              <a:rPr lang="nl-BE" sz="3600" err="1"/>
              <a:t>profundus</a:t>
            </a:r>
            <a:r>
              <a:rPr lang="nl-BE" sz="3600"/>
              <a:t>, L5)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469E4-54C9-931D-59B7-76D29C2FC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1896413"/>
            <a:ext cx="7246512" cy="46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34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57E55-FFC4-219F-7C32-1951CB2D1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600" err="1"/>
              <a:t>Peroneus</a:t>
            </a:r>
            <a:r>
              <a:rPr lang="nl-BE" sz="3600"/>
              <a:t> longus (</a:t>
            </a:r>
            <a:r>
              <a:rPr lang="nl-BE" sz="3600" err="1"/>
              <a:t>deep</a:t>
            </a:r>
            <a:r>
              <a:rPr lang="nl-BE" sz="3600"/>
              <a:t> </a:t>
            </a:r>
            <a:r>
              <a:rPr lang="nl-BE" sz="3600" err="1"/>
              <a:t>peroneal</a:t>
            </a:r>
            <a:r>
              <a:rPr lang="nl-BE" sz="3600"/>
              <a:t>, L5 S1)</a:t>
            </a:r>
            <a:endParaRPr lang="en-US" sz="3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CC6C9-8269-D99A-5CD4-FB53C0B67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229" y="1927001"/>
            <a:ext cx="6645089" cy="432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0B05-6E44-1907-54F6-BE3A1A20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Femoral</a:t>
            </a:r>
            <a:r>
              <a:rPr lang="nl-BE"/>
              <a:t> </a:t>
            </a:r>
            <a:r>
              <a:rPr lang="nl-BE" err="1"/>
              <a:t>nerve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368AB-DF63-6384-089B-5577B984F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524" y="1646886"/>
            <a:ext cx="3640803" cy="50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5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FEB4-5E5A-B887-01A9-14E15AF7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Lateral </a:t>
            </a:r>
            <a:r>
              <a:rPr lang="nl-BE" err="1"/>
              <a:t>Femoral</a:t>
            </a:r>
            <a:r>
              <a:rPr lang="nl-BE"/>
              <a:t> </a:t>
            </a:r>
            <a:r>
              <a:rPr lang="nl-BE" err="1"/>
              <a:t>cutaneous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 (L2, L3)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E4E2D-9958-EFE3-9A37-7D2D05E25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68" y="1790163"/>
            <a:ext cx="4188972" cy="498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2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866E-19C0-4D42-C5D2-E241F4C5E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Posterior femoris cutaneous (L2, L3)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C47CC-CFBB-AB62-0FAB-79C22923A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276" y="1898024"/>
            <a:ext cx="2101743" cy="466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64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4583-D9CC-8602-F1A0-95203111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Lesions of </a:t>
            </a:r>
            <a:r>
              <a:rPr lang="en-US" err="1"/>
              <a:t>trunc</a:t>
            </a:r>
            <a:r>
              <a:rPr lang="en-US"/>
              <a:t> of sciatic nerve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E299AF-2F0A-46AC-5FD7-B7870573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369" y="1467404"/>
            <a:ext cx="6525582" cy="51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44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C0B86-B59F-953F-977E-5BED9170C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Post. Fem. Cut. L2L3 – </a:t>
            </a:r>
            <a:r>
              <a:rPr lang="en-US" err="1"/>
              <a:t>Suralis</a:t>
            </a:r>
            <a:r>
              <a:rPr lang="en-US"/>
              <a:t> S1S2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0F233-0BA5-E07D-D580-6F3A065D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362" y="1878544"/>
            <a:ext cx="4237490" cy="47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2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A6DBE-C187-D13F-08B6-4C72F1F32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836" y="251184"/>
            <a:ext cx="4252328" cy="63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8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691E2-C982-AF6E-E38E-761745FF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Common </a:t>
            </a:r>
            <a:r>
              <a:rPr lang="nl-BE" err="1"/>
              <a:t>peroneal</a:t>
            </a:r>
            <a:r>
              <a:rPr lang="nl-BE"/>
              <a:t> </a:t>
            </a:r>
            <a:r>
              <a:rPr lang="nl-BE" err="1"/>
              <a:t>nerve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1A27D-FB6F-2CBC-B8A7-D561A1809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686" y="1801432"/>
            <a:ext cx="6553404" cy="49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65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D38EA-DFD1-90BD-27C7-A732E100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peroneal (L4 L5)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09E9A-F6D9-F2BC-4CF2-C3B7DF23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562" y="1823970"/>
            <a:ext cx="4719221" cy="48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64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47939-1B09-0428-CAE7-86B155416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Sural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, lat dors cut (S1 S2)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896B40-46E3-85ED-51D6-318281B71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33" y="1717719"/>
            <a:ext cx="3600599" cy="500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52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69BC-AAB6-109E-DDDE-47C0D219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Tibial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 </a:t>
            </a:r>
            <a:r>
              <a:rPr lang="nl-BE" err="1"/>
              <a:t>med</a:t>
            </a:r>
            <a:r>
              <a:rPr lang="nl-BE"/>
              <a:t> </a:t>
            </a:r>
            <a:r>
              <a:rPr lang="nl-BE" err="1"/>
              <a:t>calc</a:t>
            </a:r>
            <a:r>
              <a:rPr lang="nl-BE"/>
              <a:t> S1 S2 – lat </a:t>
            </a:r>
            <a:r>
              <a:rPr lang="nl-BE" err="1"/>
              <a:t>calc</a:t>
            </a:r>
            <a:endParaRPr lang="en-US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90A69D-C307-D0EF-630D-075198DF3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845" y="1548684"/>
            <a:ext cx="6437307" cy="509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22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222E-56CF-99A0-DD12-EEF723EA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Dermatomes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E6353-A424-995F-E99F-E33E272F8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644" y="1819124"/>
            <a:ext cx="3511131" cy="503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98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E1D9-8837-0905-09FF-F5F08C35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err="1"/>
              <a:t>Approximate</a:t>
            </a:r>
            <a:r>
              <a:rPr lang="nl-BE" sz="3200"/>
              <a:t> </a:t>
            </a:r>
            <a:r>
              <a:rPr lang="nl-BE" sz="3200" err="1"/>
              <a:t>distribution</a:t>
            </a:r>
            <a:r>
              <a:rPr lang="nl-BE" sz="3200"/>
              <a:t> of </a:t>
            </a:r>
            <a:r>
              <a:rPr lang="nl-BE" sz="3200" err="1"/>
              <a:t>dermatomes</a:t>
            </a:r>
            <a:r>
              <a:rPr lang="nl-BE" sz="3200"/>
              <a:t> on </a:t>
            </a:r>
            <a:r>
              <a:rPr lang="nl-BE" sz="3200" err="1"/>
              <a:t>the</a:t>
            </a:r>
            <a:r>
              <a:rPr lang="nl-BE" sz="3200"/>
              <a:t> perineum</a:t>
            </a:r>
            <a:endParaRPr lang="en-US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2FAED-F726-27D5-7B44-6F26EE1B4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510" y="1719329"/>
            <a:ext cx="7264386" cy="48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13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4692-ECA8-0ACA-F36E-B7D93EDE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err="1"/>
              <a:t>Nerve</a:t>
            </a:r>
            <a:r>
              <a:rPr lang="nl-BE" sz="3200"/>
              <a:t> </a:t>
            </a:r>
            <a:r>
              <a:rPr lang="nl-BE" sz="3200" err="1"/>
              <a:t>and</a:t>
            </a:r>
            <a:r>
              <a:rPr lang="nl-BE" sz="3200"/>
              <a:t> </a:t>
            </a:r>
            <a:r>
              <a:rPr lang="nl-BE" sz="3200" err="1"/>
              <a:t>main</a:t>
            </a:r>
            <a:r>
              <a:rPr lang="nl-BE" sz="3200"/>
              <a:t> root </a:t>
            </a:r>
            <a:r>
              <a:rPr lang="nl-BE" sz="3200" err="1"/>
              <a:t>supply</a:t>
            </a:r>
            <a:r>
              <a:rPr lang="nl-BE" sz="3200"/>
              <a:t> of </a:t>
            </a:r>
            <a:r>
              <a:rPr lang="nl-BE" sz="3200" err="1"/>
              <a:t>muscles</a:t>
            </a:r>
            <a:r>
              <a:rPr lang="nl-BE" sz="3200"/>
              <a:t> </a:t>
            </a:r>
            <a:r>
              <a:rPr lang="nl-BE" sz="3200" err="1"/>
              <a:t>lower</a:t>
            </a:r>
            <a:r>
              <a:rPr lang="nl-BE" sz="3200"/>
              <a:t> </a:t>
            </a:r>
            <a:r>
              <a:rPr lang="nl-BE" sz="3200" err="1"/>
              <a:t>limb</a:t>
            </a:r>
            <a:endParaRPr lang="en-US" sz="3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E90FF-0781-3986-3B7D-1BDF37D3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069" y="1605992"/>
            <a:ext cx="4005330" cy="473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49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614E3A-073F-5580-16F8-CA4BAE084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687" y="0"/>
            <a:ext cx="4610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28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B14E1D-59C4-60F2-DA58-CA5130D3E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33" y="1981261"/>
            <a:ext cx="6272097" cy="441777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1C9B4843-B93C-39B1-477D-2013CBFCC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err="1"/>
              <a:t>Iliopsoas</a:t>
            </a:r>
            <a:r>
              <a:rPr lang="nl-BE" sz="3200"/>
              <a:t> (branches </a:t>
            </a:r>
            <a:r>
              <a:rPr lang="nl-BE" sz="3200" err="1"/>
              <a:t>from</a:t>
            </a:r>
            <a:r>
              <a:rPr lang="nl-BE" sz="3200"/>
              <a:t> L1, 2 </a:t>
            </a:r>
            <a:r>
              <a:rPr lang="nl-BE" sz="3200" err="1"/>
              <a:t>and</a:t>
            </a:r>
            <a:r>
              <a:rPr lang="nl-BE" sz="3200"/>
              <a:t> 3 </a:t>
            </a:r>
            <a:r>
              <a:rPr lang="nl-BE" sz="3200" err="1"/>
              <a:t>spinal</a:t>
            </a:r>
            <a:r>
              <a:rPr lang="nl-BE" sz="3200"/>
              <a:t> </a:t>
            </a:r>
            <a:r>
              <a:rPr lang="nl-BE" sz="3200" err="1"/>
              <a:t>nerves</a:t>
            </a:r>
            <a:r>
              <a:rPr lang="nl-BE" sz="3200"/>
              <a:t> </a:t>
            </a:r>
            <a:r>
              <a:rPr lang="nl-BE" sz="3200" err="1"/>
              <a:t>and</a:t>
            </a:r>
            <a:r>
              <a:rPr lang="nl-BE" sz="3200"/>
              <a:t> </a:t>
            </a:r>
            <a:r>
              <a:rPr lang="nl-BE" sz="3200" err="1"/>
              <a:t>femoral</a:t>
            </a:r>
            <a:r>
              <a:rPr lang="nl-BE" sz="3200"/>
              <a:t> </a:t>
            </a:r>
            <a:r>
              <a:rPr lang="nl-BE" sz="3200" err="1"/>
              <a:t>nerve</a:t>
            </a:r>
            <a:r>
              <a:rPr lang="nl-BE" sz="3200"/>
              <a:t>; L1, L2, L3)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87249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1D7B2-9E02-C5E0-E7F9-BAB453713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85" y="1826669"/>
            <a:ext cx="8198084" cy="461000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8FC7C7-637D-FE7F-4025-1E9737923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Quadriceps </a:t>
            </a:r>
            <a:r>
              <a:rPr lang="nl-BE" err="1"/>
              <a:t>femoris</a:t>
            </a:r>
            <a:r>
              <a:rPr lang="nl-BE"/>
              <a:t> (L2, L3, L4)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5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BF1A27-A399-1CD2-3438-24804D84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39" y="2070706"/>
            <a:ext cx="10354739" cy="336247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A245DD7-2C8B-312A-42CB-08FED80D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Adductors</a:t>
            </a:r>
            <a:r>
              <a:rPr lang="nl-BE"/>
              <a:t> (</a:t>
            </a:r>
            <a:r>
              <a:rPr lang="nl-BE" err="1"/>
              <a:t>obturator</a:t>
            </a:r>
            <a:r>
              <a:rPr lang="nl-BE"/>
              <a:t> </a:t>
            </a:r>
            <a:r>
              <a:rPr lang="nl-BE" err="1"/>
              <a:t>nerve</a:t>
            </a:r>
            <a:r>
              <a:rPr lang="nl-BE"/>
              <a:t>; L2, L3, L4)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2D422-4264-3902-EF0F-BE06B95C5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106" y="1888151"/>
            <a:ext cx="6764372" cy="41089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5B22EDE-7DF0-B1DC-A036-514C536B9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BE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Gluteus</a:t>
            </a: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medius </a:t>
            </a:r>
            <a:r>
              <a:rPr kumimoji="0" lang="nl-BE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and</a:t>
            </a: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nl-BE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minimus</a:t>
            </a: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(superior </a:t>
            </a:r>
            <a:r>
              <a:rPr kumimoji="0" lang="nl-BE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gluteal</a:t>
            </a: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</a:t>
            </a:r>
            <a:r>
              <a:rPr kumimoji="0" lang="nl-BE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nerve</a:t>
            </a:r>
            <a:r>
              <a:rPr kumimoji="0" lang="nl-B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; L4, L5, S1) 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91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9FF5C-956E-127B-B8EA-F74261AC0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718" y="1777284"/>
            <a:ext cx="6180874" cy="428484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14A97C9-3E75-4EDF-9DFD-C6DDA433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err="1"/>
              <a:t>Gluteus</a:t>
            </a:r>
            <a:r>
              <a:rPr lang="nl-BE" sz="3200"/>
              <a:t> medius </a:t>
            </a:r>
            <a:r>
              <a:rPr lang="nl-BE" sz="3200" err="1"/>
              <a:t>and</a:t>
            </a:r>
            <a:r>
              <a:rPr lang="nl-BE" sz="3200"/>
              <a:t> </a:t>
            </a:r>
            <a:r>
              <a:rPr lang="nl-BE" sz="3200" err="1"/>
              <a:t>minimus</a:t>
            </a:r>
            <a:r>
              <a:rPr lang="nl-BE" sz="3200"/>
              <a:t> (superior </a:t>
            </a:r>
            <a:r>
              <a:rPr lang="nl-BE" sz="3200" err="1"/>
              <a:t>gluteal</a:t>
            </a:r>
            <a:r>
              <a:rPr lang="nl-BE" sz="3200"/>
              <a:t> </a:t>
            </a:r>
            <a:r>
              <a:rPr lang="nl-BE" sz="3200" err="1"/>
              <a:t>nerve</a:t>
            </a:r>
            <a:r>
              <a:rPr lang="nl-BE" sz="3200"/>
              <a:t>; L4, L5, S1) 2.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223156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36</Slides>
  <Notes>18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Muscles and nerves lower limb</vt:lpstr>
      <vt:lpstr>Lumbosacral plexus</vt:lpstr>
      <vt:lpstr>PowerPoint Presentation</vt:lpstr>
      <vt:lpstr>PowerPoint Presentation</vt:lpstr>
      <vt:lpstr>Iliopsoas (branches from L1, 2 and 3 spinal nerves and femoral nerve; L1, L2, L3)</vt:lpstr>
      <vt:lpstr>Quadriceps femoris (L2, L3, L4)</vt:lpstr>
      <vt:lpstr>Adductors (obturator nerve; L2, L3, L4)</vt:lpstr>
      <vt:lpstr>Gluteus medius and minimus (superior gluteal nerve; L4, L5, S1) 1.</vt:lpstr>
      <vt:lpstr>Gluteus medius and minimus (superior gluteal nerve; L4, L5, S1) 2.</vt:lpstr>
      <vt:lpstr>Gluteus medius and minimus and tensor fasciae latae (superior gluteal nerve; L4, L5, S1)</vt:lpstr>
      <vt:lpstr>Gluteus maximus (inferior gluteal nerve; L5, S1, S2)</vt:lpstr>
      <vt:lpstr>Gluteus</vt:lpstr>
      <vt:lpstr>Hamstring muscles (sciatic nerve, semitendinosus, semimembranosus and biceps; L5, S1, S2)</vt:lpstr>
      <vt:lpstr>Hamstring muscles (semimembranosus, semitendinosus, biceps femoris, L5 S1 S2)</vt:lpstr>
      <vt:lpstr>Gastrocnemius (tibial nerve; S1 S2)</vt:lpstr>
      <vt:lpstr>Soleus (tibial nerve, S1 S2)</vt:lpstr>
      <vt:lpstr>Tibialis posterior (tibial nerve; L4 L5)</vt:lpstr>
      <vt:lpstr>Small muscles of the foot (medial and plantar nerves; S1, S2)</vt:lpstr>
      <vt:lpstr>Flexor digitorum longus (tibial nerve, L5 S1 S2)</vt:lpstr>
      <vt:lpstr>Tibialis anterior (deep peroneal nerve, L4 L5)</vt:lpstr>
      <vt:lpstr>Extensor digitorum longus (deep peroneal nerve, L5 S1)</vt:lpstr>
      <vt:lpstr>Extensor digitorum brevis (deep peroneal nerve; L5 S1)</vt:lpstr>
      <vt:lpstr>Extensor hallucis longus (peroneus profundus, L5)</vt:lpstr>
      <vt:lpstr>Peroneus longus (deep peroneal, L5 S1)</vt:lpstr>
      <vt:lpstr>Femoral nerve</vt:lpstr>
      <vt:lpstr>Lateral Femoral cutaneous nerve (L2, L3)</vt:lpstr>
      <vt:lpstr>Posterior femoris cutaneous (L2, L3)</vt:lpstr>
      <vt:lpstr>Lesions of trunc of sciatic nerve</vt:lpstr>
      <vt:lpstr>Post. Fem. Cut. L2L3 – Suralis S1S2</vt:lpstr>
      <vt:lpstr>Common peroneal nerve</vt:lpstr>
      <vt:lpstr>Deep peroneal (L4 L5)</vt:lpstr>
      <vt:lpstr>Sural nerve, lat dors cut (S1 S2)</vt:lpstr>
      <vt:lpstr>Tibial nerve med calc S1 S2 – lat calc</vt:lpstr>
      <vt:lpstr>Dermatomes</vt:lpstr>
      <vt:lpstr>Approximate distribution of dermatomes on the perineum</vt:lpstr>
      <vt:lpstr>Nerve and main root supply of muscles lower limb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Muscles and nerves lower limb</dc:title>
  <dc:creator>Pascal Proot</dc:creator>
  <cp:revision>1</cp:revision>
  <dcterms:created xsi:type="dcterms:W3CDTF">2024-02-09T10:43:02Z</dcterms:created>
  <dcterms:modified xsi:type="dcterms:W3CDTF">2024-02-12T04:40:43Z</dcterms:modified>
</cp:coreProperties>
</file>